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58" r:id="rId5"/>
    <p:sldId id="262" r:id="rId6"/>
    <p:sldId id="259" r:id="rId7"/>
    <p:sldId id="263" r:id="rId8"/>
    <p:sldId id="260"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8ED3E-754B-4243-892D-541F1B23224D}"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34CDC-0F20-494B-9B7A-985931879B59}" type="slidenum">
              <a:rPr lang="en-US" smtClean="0"/>
              <a:t>‹#›</a:t>
            </a:fld>
            <a:endParaRPr lang="en-US"/>
          </a:p>
        </p:txBody>
      </p:sp>
    </p:spTree>
    <p:extLst>
      <p:ext uri="{BB962C8B-B14F-4D97-AF65-F5344CB8AC3E}">
        <p14:creationId xmlns:p14="http://schemas.microsoft.com/office/powerpoint/2010/main" val="48229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96299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2974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3600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2504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42399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89031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1F5E7-BB0E-459F-9C9C-EB90AE6055F7}"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530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1F5E7-BB0E-459F-9C9C-EB90AE6055F7}"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87610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1F5E7-BB0E-459F-9C9C-EB90AE6055F7}"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8761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0543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20336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F5E7-BB0E-459F-9C9C-EB90AE6055F7}"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1259-0D31-4463-8B1F-CBEEEBA8E61D}" type="slidenum">
              <a:rPr lang="en-US" smtClean="0"/>
              <a:t>‹#›</a:t>
            </a:fld>
            <a:endParaRPr lang="en-US"/>
          </a:p>
        </p:txBody>
      </p:sp>
    </p:spTree>
    <p:extLst>
      <p:ext uri="{BB962C8B-B14F-4D97-AF65-F5344CB8AC3E}">
        <p14:creationId xmlns:p14="http://schemas.microsoft.com/office/powerpoint/2010/main" val="24973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2.bp.blogspot.com/-gPTwJW0xoCg/TngTbfnaKDI/AAAAAAAAA0c/EEbTj0-1hoA/s1600/candy+cane.jpg.p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381000" y="1767005"/>
            <a:ext cx="5486400" cy="3323987"/>
          </a:xfrm>
          <a:prstGeom prst="rect">
            <a:avLst/>
          </a:prstGeom>
          <a:noFill/>
        </p:spPr>
        <p:txBody>
          <a:bodyPr wrap="square" rtlCol="0">
            <a:spAutoFit/>
          </a:bodyPr>
          <a:lstStyle/>
          <a:p>
            <a:pPr algn="ctr"/>
            <a:r>
              <a:rPr lang="en-US" sz="3000" b="1" dirty="0" smtClean="0">
                <a:latin typeface="Berlin Sans FB Demi" pitchFamily="34" charset="0"/>
              </a:rPr>
              <a:t>Ms. </a:t>
            </a:r>
            <a:r>
              <a:rPr lang="en-US" sz="3000" b="1" dirty="0" smtClean="0">
                <a:latin typeface="Berlin Sans FB Demi" pitchFamily="34" charset="0"/>
              </a:rPr>
              <a:t>Barker</a:t>
            </a:r>
            <a:r>
              <a:rPr lang="en-US" sz="3000" b="1" dirty="0" smtClean="0">
                <a:latin typeface="Berlin Sans FB Demi" pitchFamily="34" charset="0"/>
              </a:rPr>
              <a:t> </a:t>
            </a:r>
            <a:r>
              <a:rPr lang="en-US" sz="3000" dirty="0" smtClean="0">
                <a:latin typeface="Berlin Sans FB Demi" pitchFamily="34" charset="0"/>
              </a:rPr>
              <a:t>runs a Christmas Tree Farm in the winter.  She purchased </a:t>
            </a:r>
            <a:r>
              <a:rPr lang="en-US" sz="3000" dirty="0" smtClean="0">
                <a:latin typeface="Berlin Sans FB Demi" pitchFamily="34" charset="0"/>
              </a:rPr>
              <a:t>24 </a:t>
            </a:r>
            <a:r>
              <a:rPr lang="en-US" sz="3000" dirty="0" smtClean="0">
                <a:latin typeface="Berlin Sans FB Demi" pitchFamily="34" charset="0"/>
              </a:rPr>
              <a:t>trees to plant.  She needs help arranging the trees in equal rows and columns.  What might her tree farm look like?</a:t>
            </a:r>
            <a:endParaRPr lang="en-US" sz="3000" dirty="0">
              <a:latin typeface="Berlin Sans FB Demi" pitchFamily="34" charset="0"/>
            </a:endParaRPr>
          </a:p>
        </p:txBody>
      </p:sp>
      <p:pic>
        <p:nvPicPr>
          <p:cNvPr id="1036" name="Picture 12" descr="http://babylonbaroque.files.wordpress.com/2010/12/800px-christmas_tree_farm_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a:stretch/>
        </p:blipFill>
        <p:spPr bwMode="auto">
          <a:xfrm>
            <a:off x="5913664" y="2128835"/>
            <a:ext cx="2973613" cy="260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7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971800" y="1600200"/>
            <a:ext cx="5867400" cy="3539430"/>
          </a:xfrm>
          <a:prstGeom prst="rect">
            <a:avLst/>
          </a:prstGeom>
          <a:noFill/>
        </p:spPr>
        <p:txBody>
          <a:bodyPr wrap="square" rtlCol="0">
            <a:spAutoFit/>
          </a:bodyPr>
          <a:lstStyle/>
          <a:p>
            <a:pPr algn="ctr"/>
            <a:r>
              <a:rPr lang="en-US" sz="2800" dirty="0" smtClean="0">
                <a:latin typeface="Calibri" panose="020F0502020204030204" pitchFamily="34" charset="0"/>
              </a:rPr>
              <a:t>Ms. Hawkins’ class built 7 snowmen during recess.  Each snowman was built using 3 layers of snowballs. It takes 1 hour for the sun to melt one snowball on each snowman.  </a:t>
            </a:r>
          </a:p>
          <a:p>
            <a:pPr algn="ctr"/>
            <a:r>
              <a:rPr lang="en-US" sz="2800" dirty="0" smtClean="0">
                <a:latin typeface="Calibri" panose="020F0502020204030204" pitchFamily="34" charset="0"/>
              </a:rPr>
              <a:t>How long will it take for all the snowmen to melt?</a:t>
            </a:r>
          </a:p>
          <a:p>
            <a:pPr algn="ctr"/>
            <a:r>
              <a:rPr lang="en-US" sz="2800" dirty="0" smtClean="0">
                <a:latin typeface="Calibri" panose="020F0502020204030204" pitchFamily="34" charset="0"/>
              </a:rPr>
              <a:t>Explain </a:t>
            </a:r>
            <a:r>
              <a:rPr lang="en-US" sz="2800" smtClean="0">
                <a:latin typeface="Calibri" panose="020F0502020204030204" pitchFamily="34" charset="0"/>
              </a:rPr>
              <a:t>your thinking.</a:t>
            </a:r>
            <a:endParaRPr lang="en-US" sz="2800" dirty="0">
              <a:latin typeface="Calibri" panose="020F0502020204030204" pitchFamily="34" charset="0"/>
            </a:endParaRPr>
          </a:p>
        </p:txBody>
      </p:sp>
      <p:pic>
        <p:nvPicPr>
          <p:cNvPr id="7172" name="Picture 4" descr="http://t1.gstatic.com/images?q=tbn:ANd9GcSR4iqJGGGp59sTeaiT-bbYUZj-romt8PC9rGMZOxE6BAmLmeErknm_Am0E:www.clipsahoy.com/clipart3/as55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0924"/>
            <a:ext cx="2286000" cy="329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809999" y="1752600"/>
            <a:ext cx="5050971" cy="3539430"/>
          </a:xfrm>
          <a:prstGeom prst="rect">
            <a:avLst/>
          </a:prstGeom>
          <a:noFill/>
        </p:spPr>
        <p:txBody>
          <a:bodyPr wrap="square" rtlCol="0">
            <a:spAutoFit/>
          </a:bodyPr>
          <a:lstStyle/>
          <a:p>
            <a:r>
              <a:rPr lang="en-US" sz="2800" b="1" dirty="0" smtClean="0">
                <a:latin typeface="Calibri" panose="020F0502020204030204" pitchFamily="34" charset="0"/>
              </a:rPr>
              <a:t>The snow has finally landed in Stockbridge, GA.  The children are so excited to make snowmen.  Each snowman must be made using three balls of snow.  How many snowmen can you make if you rolled 34 balls of snow?</a:t>
            </a:r>
            <a:endParaRPr lang="en-US" sz="2800" b="1" dirty="0">
              <a:latin typeface="Calibri" panose="020F0502020204030204" pitchFamily="34" charset="0"/>
            </a:endParaRPr>
          </a:p>
        </p:txBody>
      </p:sp>
      <p:pic>
        <p:nvPicPr>
          <p:cNvPr id="5130" name="Picture 10" descr="http://t1.gstatic.com/images?q=tbn:ANd9GcTTEk1NjAujKjqBUij9UiO-K7pvkKXwDgUyhLV_mLGcbBrEK3WD:www.acclaimclipart.com/free_clipart_images/african_american_kids_or_black_children_building_a_snowman_in_winter_with_stick_arms_carrot_nose_and_a_wool_cap_0515-0912-1115-3712_SMU.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21"/>
          <a:stretch/>
        </p:blipFill>
        <p:spPr bwMode="auto">
          <a:xfrm>
            <a:off x="228599" y="2232394"/>
            <a:ext cx="3276602" cy="279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81000" y="1828800"/>
            <a:ext cx="4876800" cy="3323987"/>
          </a:xfrm>
          <a:prstGeom prst="rect">
            <a:avLst/>
          </a:prstGeom>
          <a:noFill/>
        </p:spPr>
        <p:txBody>
          <a:bodyPr wrap="square" rtlCol="0">
            <a:spAutoFit/>
          </a:bodyPr>
          <a:lstStyle/>
          <a:p>
            <a:r>
              <a:rPr lang="en-US" sz="3500" b="1" dirty="0" smtClean="0"/>
              <a:t>The stable door is closed and all you can see is legs under the door.  If you see 20 legs, how many reindeer and elves could be in the stable?  </a:t>
            </a:r>
            <a:endParaRPr lang="en-US" sz="3500" b="1" dirty="0"/>
          </a:p>
        </p:txBody>
      </p:sp>
      <p:pic>
        <p:nvPicPr>
          <p:cNvPr id="10255" name="Picture 15" descr="C:\Documents and Settings\heather.cloud\Local Settings\Temporary Internet Files\Content.IE5\DQFZLLEH\MC900022946[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73"/>
          <a:stretch/>
        </p:blipFill>
        <p:spPr bwMode="auto">
          <a:xfrm>
            <a:off x="5535386" y="1828800"/>
            <a:ext cx="3303814" cy="304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971800" y="1574355"/>
            <a:ext cx="5867400" cy="3170099"/>
          </a:xfrm>
          <a:prstGeom prst="rect">
            <a:avLst/>
          </a:prstGeom>
          <a:noFill/>
        </p:spPr>
        <p:txBody>
          <a:bodyPr wrap="square" rtlCol="0">
            <a:spAutoFit/>
          </a:bodyPr>
          <a:lstStyle/>
          <a:p>
            <a:pPr algn="ctr"/>
            <a:r>
              <a:rPr lang="en-US" sz="2500" b="1" dirty="0" smtClean="0">
                <a:latin typeface="Calibri" panose="020F0502020204030204" pitchFamily="34" charset="0"/>
              </a:rPr>
              <a:t>Ms. Perry decided to make gingerbread cookies for all the teachers at SES.  Each box </a:t>
            </a:r>
            <a:r>
              <a:rPr lang="en-US" sz="2500" b="1" dirty="0" smtClean="0">
                <a:latin typeface="Calibri" panose="020F0502020204030204" pitchFamily="34" charset="0"/>
              </a:rPr>
              <a:t>holds 2</a:t>
            </a:r>
            <a:r>
              <a:rPr lang="en-US" sz="2500" b="1" dirty="0" smtClean="0">
                <a:latin typeface="Calibri" panose="020F0502020204030204" pitchFamily="34" charset="0"/>
              </a:rPr>
              <a:t> </a:t>
            </a:r>
            <a:r>
              <a:rPr lang="en-US" sz="2500" b="1" dirty="0" smtClean="0">
                <a:latin typeface="Calibri" panose="020F0502020204030204" pitchFamily="34" charset="0"/>
              </a:rPr>
              <a:t>cookies.  If there are </a:t>
            </a:r>
            <a:r>
              <a:rPr lang="en-US" sz="2500" b="1" dirty="0" smtClean="0">
                <a:latin typeface="Calibri" panose="020F0502020204030204" pitchFamily="34" charset="0"/>
              </a:rPr>
              <a:t>30 </a:t>
            </a:r>
            <a:r>
              <a:rPr lang="en-US" sz="2500" b="1" dirty="0" smtClean="0">
                <a:latin typeface="Calibri" panose="020F0502020204030204" pitchFamily="34" charset="0"/>
              </a:rPr>
              <a:t>teachers at SES, how many boxes will she need to make?   </a:t>
            </a:r>
          </a:p>
          <a:p>
            <a:pPr algn="ctr"/>
            <a:endParaRPr lang="en-US" sz="2500" b="1" dirty="0">
              <a:latin typeface="Calibri" panose="020F0502020204030204" pitchFamily="34" charset="0"/>
            </a:endParaRPr>
          </a:p>
          <a:p>
            <a:pPr algn="ctr"/>
            <a:r>
              <a:rPr lang="en-US" sz="2500" b="1" dirty="0" smtClean="0">
                <a:latin typeface="Calibri" panose="020F0502020204030204" pitchFamily="34" charset="0"/>
              </a:rPr>
              <a:t>What is a strategy that you could use to prove your thinking?</a:t>
            </a:r>
            <a:endParaRPr lang="en-US" sz="2500" b="1" dirty="0">
              <a:latin typeface="Calibri" panose="020F0502020204030204" pitchFamily="34" charset="0"/>
            </a:endParaRPr>
          </a:p>
        </p:txBody>
      </p:sp>
      <p:pic>
        <p:nvPicPr>
          <p:cNvPr id="4098" name="Picture 2" descr="http://bioweb.uwlax.edu/bio203/s2009/may_magg/MCj04397660000%5b1%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0163"/>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609600" y="1371600"/>
            <a:ext cx="5943600" cy="4247317"/>
          </a:xfrm>
          <a:prstGeom prst="rect">
            <a:avLst/>
          </a:prstGeom>
          <a:noFill/>
        </p:spPr>
        <p:txBody>
          <a:bodyPr wrap="square" rtlCol="0">
            <a:spAutoFit/>
          </a:bodyPr>
          <a:lstStyle/>
          <a:p>
            <a:pPr algn="ctr"/>
            <a:r>
              <a:rPr lang="en-US" sz="3000" dirty="0" smtClean="0">
                <a:latin typeface="Calibri" panose="020F0502020204030204" pitchFamily="34" charset="0"/>
              </a:rPr>
              <a:t>Ms. Wooden loves to hang candy canes around the house. On the first day, she hung 2 candy canes.   On the second day, she hung 4 candy canes.   On the third day, she hung 8 candy canes.  How many candy canes will she hang on the </a:t>
            </a:r>
            <a:r>
              <a:rPr lang="en-US" sz="3000" dirty="0" smtClean="0">
                <a:latin typeface="Calibri" panose="020F0502020204030204" pitchFamily="34" charset="0"/>
              </a:rPr>
              <a:t>5</a:t>
            </a:r>
            <a:r>
              <a:rPr lang="en-US" sz="3000" baseline="30000" dirty="0" smtClean="0">
                <a:latin typeface="Calibri" panose="020F0502020204030204" pitchFamily="34" charset="0"/>
              </a:rPr>
              <a:t>th</a:t>
            </a:r>
            <a:r>
              <a:rPr lang="en-US" sz="3000" dirty="0" smtClean="0">
                <a:latin typeface="Calibri" panose="020F0502020204030204" pitchFamily="34" charset="0"/>
              </a:rPr>
              <a:t> </a:t>
            </a:r>
            <a:r>
              <a:rPr lang="en-US" sz="3000" dirty="0" smtClean="0">
                <a:latin typeface="Calibri" panose="020F0502020204030204" pitchFamily="34" charset="0"/>
              </a:rPr>
              <a:t>day?</a:t>
            </a:r>
          </a:p>
          <a:p>
            <a:pPr algn="ctr"/>
            <a:endParaRPr lang="en-US" sz="3000" dirty="0">
              <a:latin typeface="Calibri" panose="020F0502020204030204" pitchFamily="34" charset="0"/>
            </a:endParaRPr>
          </a:p>
          <a:p>
            <a:pPr algn="ctr"/>
            <a:r>
              <a:rPr lang="en-US" sz="3000" dirty="0" smtClean="0">
                <a:latin typeface="Calibri" panose="020F0502020204030204" pitchFamily="34" charset="0"/>
              </a:rPr>
              <a:t>Make a table to record your thinking.</a:t>
            </a:r>
            <a:endParaRPr lang="en-US" sz="3000" dirty="0">
              <a:latin typeface="Calibri" panose="020F0502020204030204" pitchFamily="34" charset="0"/>
            </a:endParaRPr>
          </a:p>
        </p:txBody>
      </p:sp>
      <p:pic>
        <p:nvPicPr>
          <p:cNvPr id="9220" name="Picture 4" descr="http://2.bp.blogspot.com/-gPTwJW0xoCg/TngTbfnaKDI/AAAAAAAAA0c/EEbTj0-1hoA/s320/candy%2Bcane.jp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899557"/>
            <a:ext cx="17430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343564" y="1295400"/>
            <a:ext cx="5791200" cy="3416320"/>
          </a:xfrm>
          <a:prstGeom prst="rect">
            <a:avLst/>
          </a:prstGeom>
          <a:noFill/>
        </p:spPr>
        <p:txBody>
          <a:bodyPr wrap="square" rtlCol="0">
            <a:spAutoFit/>
          </a:bodyPr>
          <a:lstStyle/>
          <a:p>
            <a:r>
              <a:rPr lang="en-US" sz="3600" b="1" dirty="0" smtClean="0">
                <a:latin typeface="Calibri" panose="020F0502020204030204" pitchFamily="34" charset="0"/>
              </a:rPr>
              <a:t>The elf to the left is able to make 3 toys in 1 hour.  How many toys will he make while you are at school for 8 hours today?  Explain your thinking!</a:t>
            </a:r>
            <a:endParaRPr lang="en-US" sz="3600" b="1" dirty="0">
              <a:latin typeface="Calibri" panose="020F0502020204030204" pitchFamily="34" charset="0"/>
            </a:endParaRPr>
          </a:p>
        </p:txBody>
      </p:sp>
      <p:pic>
        <p:nvPicPr>
          <p:cNvPr id="3073" name="Picture 1" descr="MC9001408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200" y="1840320"/>
            <a:ext cx="2362200" cy="31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28600" y="1767004"/>
            <a:ext cx="5276850" cy="1938992"/>
          </a:xfrm>
          <a:prstGeom prst="rect">
            <a:avLst/>
          </a:prstGeom>
          <a:noFill/>
        </p:spPr>
        <p:txBody>
          <a:bodyPr wrap="square" rtlCol="0">
            <a:spAutoFit/>
          </a:bodyPr>
          <a:lstStyle/>
          <a:p>
            <a:r>
              <a:rPr lang="en-US" sz="3000" b="1" dirty="0" smtClean="0">
                <a:latin typeface="Calibri" panose="020F0502020204030204" pitchFamily="34" charset="0"/>
              </a:rPr>
              <a:t>Ms. Henderson has 4 bags of candy.  Each bag has 10 pieces.   If she eats 4 pieces </a:t>
            </a:r>
            <a:r>
              <a:rPr lang="en-US" sz="3000" b="1" dirty="0" smtClean="0">
                <a:latin typeface="Calibri" panose="020F0502020204030204" pitchFamily="34" charset="0"/>
              </a:rPr>
              <a:t>today, </a:t>
            </a:r>
            <a:r>
              <a:rPr lang="en-US" sz="3000" b="1" dirty="0" smtClean="0">
                <a:latin typeface="Calibri" panose="020F0502020204030204" pitchFamily="34" charset="0"/>
              </a:rPr>
              <a:t>how much candy will be left?</a:t>
            </a:r>
            <a:endParaRPr lang="en-US" sz="3000" b="1" dirty="0">
              <a:latin typeface="Calibri" panose="020F0502020204030204" pitchFamily="34" charset="0"/>
            </a:endParaRPr>
          </a:p>
        </p:txBody>
      </p:sp>
      <p:pic>
        <p:nvPicPr>
          <p:cNvPr id="8194" name="Picture 2" descr="http://www.candywarehouse.com/assets/item/regular/image-130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40" l="0" r="100000"/>
                    </a14:imgEffect>
                  </a14:imgLayer>
                </a14:imgProps>
              </a:ext>
              <a:ext uri="{28A0092B-C50C-407E-A947-70E740481C1C}">
                <a14:useLocalDpi xmlns:a14="http://schemas.microsoft.com/office/drawing/2010/main" val="0"/>
              </a:ext>
            </a:extLst>
          </a:blip>
          <a:srcRect/>
          <a:stretch>
            <a:fillRect/>
          </a:stretch>
        </p:blipFill>
        <p:spPr bwMode="auto">
          <a:xfrm>
            <a:off x="5257800" y="1822968"/>
            <a:ext cx="3428557" cy="326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29499"/>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2" name="Picture 8" descr="http://rookery2.viary.com/storagev12/664500/664745_d535_625x62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600" y="1071334"/>
            <a:ext cx="4065486"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524000" y="1286657"/>
            <a:ext cx="1066800" cy="7900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53113" y="2233598"/>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806646" y="39976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381550" y="275500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998281" y="3323790"/>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698239" y="2773074"/>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189151" y="393879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304039" y="322475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72496" y="275891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231478" y="217479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973243" y="336541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152512" y="332043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3288748"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56186"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814421" y="398130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17345" y="337923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946192" y="40401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4" y="401049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507370" y="404416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3" y="2831874"/>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593584" y="3379237"/>
            <a:ext cx="284898" cy="362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303" y="1341307"/>
            <a:ext cx="5105400" cy="3785652"/>
          </a:xfrm>
          <a:prstGeom prst="rect">
            <a:avLst/>
          </a:prstGeom>
          <a:noFill/>
        </p:spPr>
        <p:txBody>
          <a:bodyPr wrap="square" rtlCol="0">
            <a:spAutoFit/>
          </a:bodyPr>
          <a:lstStyle/>
          <a:p>
            <a:r>
              <a:rPr lang="en-US" sz="3000" b="1" dirty="0" smtClean="0">
                <a:latin typeface="Calibri" panose="020F0502020204030204" pitchFamily="34" charset="0"/>
              </a:rPr>
              <a:t>Ms. </a:t>
            </a:r>
            <a:r>
              <a:rPr lang="en-US" sz="3000" b="1" dirty="0" smtClean="0">
                <a:latin typeface="Calibri" panose="020F0502020204030204" pitchFamily="34" charset="0"/>
              </a:rPr>
              <a:t>Bostic hangs 10 red ornaments on the tree.  She puts an equal amount of blue.  Then she adds one row of 8 yellow ornaments at the bottom.  What is the total number of ornaments on the tree.  Prove </a:t>
            </a:r>
            <a:r>
              <a:rPr lang="en-US" sz="3000" b="1" smtClean="0">
                <a:latin typeface="Calibri" panose="020F0502020204030204" pitchFamily="34" charset="0"/>
              </a:rPr>
              <a:t>your thinking.</a:t>
            </a:r>
            <a:endParaRPr lang="en-US" sz="3000" b="1" dirty="0">
              <a:latin typeface="Calibri" panose="020F0502020204030204" pitchFamily="34" charset="0"/>
            </a:endParaRPr>
          </a:p>
        </p:txBody>
      </p:sp>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1905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28600" y="1499919"/>
            <a:ext cx="6256020" cy="3539430"/>
          </a:xfrm>
          <a:prstGeom prst="rect">
            <a:avLst/>
          </a:prstGeom>
          <a:noFill/>
        </p:spPr>
        <p:txBody>
          <a:bodyPr wrap="square" rtlCol="0">
            <a:spAutoFit/>
          </a:bodyPr>
          <a:lstStyle/>
          <a:p>
            <a:pPr algn="ctr"/>
            <a:r>
              <a:rPr lang="en-US" sz="2800" b="1" dirty="0" smtClean="0">
                <a:latin typeface="Kristen ITC" pitchFamily="66" charset="0"/>
              </a:rPr>
              <a:t>Ms. Brown went shopping on Monday and bought 2 presents.  On Tuesday she bought 2 presents and on Wednesday she bought 2 presents.  If this pattern continued until Sunday, how many presents would Ms. Brown have to wrap on Sunday night?</a:t>
            </a:r>
            <a:endParaRPr lang="en-US" sz="2800" b="1" dirty="0">
              <a:latin typeface="Kristen ITC" pitchFamily="66" charset="0"/>
            </a:endParaRPr>
          </a:p>
        </p:txBody>
      </p:sp>
      <p:pic>
        <p:nvPicPr>
          <p:cNvPr id="6152" name="Picture 8" descr="http://sweetclipart.com/multisite/sweetclipart/files/christmas_present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620" y="2667000"/>
            <a:ext cx="2354580" cy="178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472</Words>
  <Application>Microsoft Office PowerPoint</Application>
  <PresentationFormat>On-screen Show (4:3)</PresentationFormat>
  <Paragraphs>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Berlin Sans FB Demi</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Cloud</dc:creator>
  <cp:lastModifiedBy>Holmes, Beatrice</cp:lastModifiedBy>
  <cp:revision>23</cp:revision>
  <dcterms:created xsi:type="dcterms:W3CDTF">2012-12-07T12:22:49Z</dcterms:created>
  <dcterms:modified xsi:type="dcterms:W3CDTF">2017-12-01T20:33:38Z</dcterms:modified>
</cp:coreProperties>
</file>